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559" r:id="rId2"/>
    <p:sldId id="560" r:id="rId3"/>
    <p:sldId id="532" r:id="rId4"/>
    <p:sldId id="556" r:id="rId5"/>
    <p:sldId id="533" r:id="rId6"/>
    <p:sldId id="404" r:id="rId7"/>
    <p:sldId id="426" r:id="rId8"/>
    <p:sldId id="425" r:id="rId9"/>
    <p:sldId id="424" r:id="rId10"/>
    <p:sldId id="423" r:id="rId11"/>
    <p:sldId id="567" r:id="rId12"/>
    <p:sldId id="429" r:id="rId13"/>
    <p:sldId id="427" r:id="rId14"/>
    <p:sldId id="557" r:id="rId15"/>
    <p:sldId id="558" r:id="rId16"/>
    <p:sldId id="568" r:id="rId17"/>
    <p:sldId id="561" r:id="rId18"/>
    <p:sldId id="562" r:id="rId19"/>
    <p:sldId id="563" r:id="rId20"/>
    <p:sldId id="564" r:id="rId21"/>
    <p:sldId id="565" r:id="rId22"/>
    <p:sldId id="56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81000"/>
            <a:ext cx="5772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-h-N-\w AÔ-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Imcw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AI-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äp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-¶p.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066800"/>
            <a:ext cx="8153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“	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cm{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-I-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gn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-dm-bn. ]IÂ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kao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-]n-¨n-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-¡p-¶p.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BIbmÂ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-¡v-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AÔIm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-c-¯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{]hr-¯n-IÄ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cn-Xy-Pn¨v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Im-i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Bbp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-[-§Ä 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-¡mw. ]I-en-\p-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tbm-Pn¨hn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[w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ap¡p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s]cp-am-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dmw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kpJ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-tem-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ep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]-X-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bntem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aZy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elcn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-tem.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-X-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th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gvN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-I-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fntem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hnj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-k-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àn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bntem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Ie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-l-§-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fntem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Akq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-b-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bntem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hym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-¡-cp-Xv.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XypX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IÀ¯m-hmb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-an-in-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lmsb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-¡p-hn³.	</a:t>
            </a:r>
            <a:r>
              <a:rPr lang="en-US" sz="3000" b="1" dirty="0">
                <a:latin typeface="ML-Aathira" pitchFamily="82" charset="0"/>
              </a:rPr>
              <a:t> 	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4572000"/>
            <a:ext cx="6553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ap¸Xp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hÀj-t¯mfw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sXämb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hgn-bn-eqsS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Pohn</a:t>
            </a:r>
            <a:r>
              <a:rPr lang="en-US" sz="2800" b="1" dirty="0">
                <a:latin typeface="ML-Aathira" pitchFamily="82" charset="0"/>
              </a:rPr>
              <a:t>¨ BK-</a:t>
            </a:r>
            <a:r>
              <a:rPr lang="en-US" sz="2800" b="1" dirty="0" err="1">
                <a:latin typeface="ML-Aathira" pitchFamily="82" charset="0"/>
              </a:rPr>
              <a:t>kvXo</a:t>
            </a:r>
            <a:r>
              <a:rPr lang="en-US" sz="2800" b="1" dirty="0">
                <a:latin typeface="ML-Aathira" pitchFamily="82" charset="0"/>
              </a:rPr>
              <a:t>-t\m-</a:t>
            </a:r>
            <a:r>
              <a:rPr lang="en-US" sz="2800" b="1" dirty="0" err="1">
                <a:latin typeface="ML-Aathira" pitchFamily="82" charset="0"/>
              </a:rPr>
              <a:t>kns</a:t>
            </a:r>
            <a:r>
              <a:rPr lang="en-US" sz="2800" b="1" dirty="0">
                <a:latin typeface="ML-Aathira" pitchFamily="82" charset="0"/>
              </a:rPr>
              <a:t>\ am\-km-´-c-s¸-</a:t>
            </a:r>
            <a:r>
              <a:rPr lang="en-US" sz="2800" b="1" dirty="0" err="1">
                <a:latin typeface="ML-Aathira" pitchFamily="82" charset="0"/>
              </a:rPr>
              <a:t>Sp¯n</a:t>
            </a:r>
            <a:r>
              <a:rPr lang="en-US" sz="2800" b="1" dirty="0">
                <a:latin typeface="ML-Aathira" pitchFamily="82" charset="0"/>
              </a:rPr>
              <a:t> t\</a:t>
            </a:r>
            <a:r>
              <a:rPr lang="en-US" sz="2800" b="1" dirty="0" err="1">
                <a:latin typeface="ML-Aathira" pitchFamily="82" charset="0"/>
              </a:rPr>
              <a:t>cmb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hgn-bn-te¡p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Xncn¨p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hn«Xv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-h-N-\-am-</a:t>
            </a:r>
            <a:r>
              <a:rPr lang="en-US" sz="2800" b="1" dirty="0" err="1">
                <a:latin typeface="ML-Aathira" pitchFamily="82" charset="0"/>
              </a:rPr>
              <a:t>Wv</a:t>
            </a:r>
            <a:r>
              <a:rPr lang="en-US" sz="2800" b="1" dirty="0">
                <a:latin typeface="ML-Aathira" pitchFamily="82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3483" y="4343400"/>
            <a:ext cx="202051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1" y="0"/>
            <a:ext cx="1143000" cy="106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533400"/>
            <a:ext cx="67818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000" b="1" dirty="0">
                <a:latin typeface="ML-Aathira" pitchFamily="82" charset="0"/>
              </a:rPr>
              <a:t> 	]mcokv kÀÆ-I-em-im-e-bnÂ A²ym-]-I-\m-bn-cp¶p </a:t>
            </a:r>
            <a:r>
              <a:rPr lang="en-US" sz="3000" b="1" dirty="0">
                <a:latin typeface="ML-Aathira" pitchFamily="82" charset="0"/>
              </a:rPr>
              <a:t>{^m³knkv </a:t>
            </a:r>
            <a:r>
              <a:rPr lang="en-US" sz="3000" b="1" dirty="0" err="1">
                <a:latin typeface="ML-Aathira" pitchFamily="82" charset="0"/>
              </a:rPr>
              <a:t>tkhyÀ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temIkp</a:t>
            </a:r>
            <a:r>
              <a:rPr lang="en-US" sz="3000" b="1" dirty="0">
                <a:latin typeface="ML-Aathira" pitchFamily="82" charset="0"/>
              </a:rPr>
              <a:t>-J-§Ä </a:t>
            </a:r>
            <a:r>
              <a:rPr lang="en-US" sz="3000" b="1" dirty="0" err="1">
                <a:latin typeface="ML-Aathira" pitchFamily="82" charset="0"/>
              </a:rPr>
              <a:t>h¨p</a:t>
            </a:r>
            <a:r>
              <a:rPr lang="en-US" sz="3000" b="1" dirty="0">
                <a:latin typeface="ML-Aathira" pitchFamily="82" charset="0"/>
              </a:rPr>
              <a:t>-\o-«p¶ £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-Iamb </a:t>
            </a:r>
            <a:r>
              <a:rPr lang="en-US" sz="3000" b="1" dirty="0" err="1">
                <a:latin typeface="ML-Aathira" pitchFamily="82" charset="0"/>
              </a:rPr>
              <a:t>kt´m</a:t>
            </a:r>
            <a:r>
              <a:rPr lang="en-US" sz="3000" b="1" dirty="0">
                <a:latin typeface="ML-Aathira" pitchFamily="82" charset="0"/>
              </a:rPr>
              <a:t>-j-§Ä ]</a:t>
            </a:r>
            <a:r>
              <a:rPr lang="en-US" sz="3000" b="1" dirty="0" err="1">
                <a:latin typeface="ML-Aathira" pitchFamily="82" charset="0"/>
              </a:rPr>
              <a:t>cn-Xy-Pn¨v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-X-Xo-£</a:t>
            </a:r>
            <a:r>
              <a:rPr lang="en-US" sz="3000" b="1" dirty="0" err="1">
                <a:latin typeface="ML-Aathira" pitchFamily="82" charset="0"/>
              </a:rPr>
              <a:t>vW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bpÅ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sshZn</a:t>
            </a:r>
            <a:r>
              <a:rPr lang="en-US" sz="3000" b="1" dirty="0">
                <a:latin typeface="ML-Aathira" pitchFamily="82" charset="0"/>
              </a:rPr>
              <a:t>-I-\</a:t>
            </a:r>
            <a:r>
              <a:rPr lang="en-US" sz="3000" b="1" dirty="0" err="1">
                <a:latin typeface="ML-Aathira" pitchFamily="82" charset="0"/>
              </a:rPr>
              <a:t>mbpw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n¶oSp</a:t>
            </a:r>
            <a:r>
              <a:rPr lang="en-US" sz="3000" b="1" dirty="0">
                <a:latin typeface="ML-Aathira" pitchFamily="82" charset="0"/>
              </a:rPr>
              <a:t> hnip-²-\</a:t>
            </a:r>
            <a:r>
              <a:rPr lang="en-US" sz="3000" b="1" dirty="0" err="1">
                <a:latin typeface="ML-Aathira" pitchFamily="82" charset="0"/>
              </a:rPr>
              <a:t>mbpw</a:t>
            </a:r>
            <a:r>
              <a:rPr lang="en-US" sz="3000" b="1" dirty="0">
                <a:latin typeface="ML-Aathira" pitchFamily="82" charset="0"/>
              </a:rPr>
              <a:t> amdp-hm³ At±-l-¯n\p </a:t>
            </a:r>
            <a:r>
              <a:rPr lang="en-US" sz="3000" b="1" dirty="0" err="1">
                <a:latin typeface="ML-Aathira" pitchFamily="82" charset="0"/>
              </a:rPr>
              <a:t>hgnI</a:t>
            </a:r>
            <a:r>
              <a:rPr lang="en-US" sz="3000" b="1" dirty="0">
                <a:latin typeface="ML-Aathira" pitchFamily="82" charset="0"/>
              </a:rPr>
              <a:t>-m«-</a:t>
            </a:r>
            <a:r>
              <a:rPr lang="en-US" sz="3000" b="1" dirty="0" err="1">
                <a:latin typeface="ML-Aathira" pitchFamily="82" charset="0"/>
              </a:rPr>
              <a:t>nb-Xpw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ssZhhN</a:t>
            </a:r>
            <a:r>
              <a:rPr lang="en-US" sz="3000" b="1" dirty="0" smtClean="0">
                <a:latin typeface="ML-Aathira" pitchFamily="82" charset="0"/>
              </a:rPr>
              <a:t>\-</a:t>
            </a:r>
            <a:r>
              <a:rPr lang="en-US" sz="3000" b="1" dirty="0">
                <a:latin typeface="ML-Aathira" pitchFamily="82" charset="0"/>
              </a:rPr>
              <a:t>a-</a:t>
            </a:r>
            <a:r>
              <a:rPr lang="en-US" sz="3000" b="1" dirty="0" err="1">
                <a:latin typeface="ML-Aathira" pitchFamily="82" charset="0"/>
              </a:rPr>
              <a:t>mW</a:t>
            </a:r>
            <a:r>
              <a:rPr lang="en-US" sz="3000" b="1" dirty="0">
                <a:latin typeface="ML-Aathira" pitchFamily="82" charset="0"/>
              </a:rPr>
              <a:t>-v. 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temIw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apgph-³ t\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Snbmepw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kz´w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Bßm-hns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 \ã-s¸-Sp-¯n-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bmÂ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F´p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tbm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-P\w?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a¯mbn</a:t>
            </a:r>
            <a:r>
              <a:rPr lang="en-US" sz="3000" dirty="0">
                <a:latin typeface="ML-Aathira" pitchFamily="82" charset="0"/>
              </a:rPr>
              <a:t> 16:26) </a:t>
            </a:r>
            <a:r>
              <a:rPr lang="en-US" sz="3000" b="1" dirty="0">
                <a:latin typeface="ML-Aathira" pitchFamily="82" charset="0"/>
              </a:rPr>
              <a:t>F¶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-h-N\w {</a:t>
            </a:r>
            <a:r>
              <a:rPr lang="en-US" sz="3000" b="1" dirty="0" err="1">
                <a:latin typeface="ML-Aathira" pitchFamily="82" charset="0"/>
              </a:rPr>
              <a:t>ihn</a:t>
            </a:r>
            <a:r>
              <a:rPr lang="en-US" sz="3000" b="1" dirty="0">
                <a:latin typeface="ML-Aathira" pitchFamily="82" charset="0"/>
              </a:rPr>
              <a:t>¨ {^m³knkv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am{X-</a:t>
            </a:r>
            <a:r>
              <a:rPr lang="en-US" sz="3000" b="1" dirty="0" err="1">
                <a:latin typeface="ML-Aathira" pitchFamily="82" charset="0"/>
              </a:rPr>
              <a:t>aÃ</a:t>
            </a:r>
            <a:r>
              <a:rPr lang="en-US" sz="3000" b="1" dirty="0">
                <a:latin typeface="ML-Aathira" pitchFamily="82" charset="0"/>
              </a:rPr>
              <a:t> At\-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-c-§-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Bßm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c£n</a:t>
            </a:r>
            <a:r>
              <a:rPr lang="en-US" sz="3000" b="1" dirty="0">
                <a:latin typeface="ML-Aathira" pitchFamily="82" charset="0"/>
              </a:rPr>
              <a:t>¨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amdn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CXp</a:t>
            </a:r>
            <a:r>
              <a:rPr lang="en-US" sz="3000" b="1" dirty="0">
                <a:latin typeface="ML-Aathira" pitchFamily="82" charset="0"/>
              </a:rPr>
              <a:t>-t]</a:t>
            </a:r>
            <a:r>
              <a:rPr lang="en-US" sz="3000" b="1" dirty="0" err="1">
                <a:latin typeface="ML-Aathira" pitchFamily="82" charset="0"/>
              </a:rPr>
              <a:t>mse</a:t>
            </a:r>
            <a:r>
              <a:rPr lang="en-US" sz="3000" b="1" dirty="0">
                <a:latin typeface="ML-Aathira" pitchFamily="82" charset="0"/>
              </a:rPr>
              <a:t> hnip-²-scÃmhcpw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-h-N\w </a:t>
            </a:r>
            <a:r>
              <a:rPr lang="en-US" sz="3000" b="1" dirty="0" err="1">
                <a:latin typeface="ML-Aathira" pitchFamily="82" charset="0"/>
              </a:rPr>
              <a:t>Im«nbhgn</a:t>
            </a:r>
            <a:r>
              <a:rPr lang="en-US" sz="3000" b="1" dirty="0">
                <a:latin typeface="ML-Aathira" pitchFamily="82" charset="0"/>
              </a:rPr>
              <a:t>-I-fn-</a:t>
            </a:r>
            <a:r>
              <a:rPr lang="en-US" sz="3000" b="1" dirty="0" err="1">
                <a:latin typeface="ML-Aathira" pitchFamily="82" charset="0"/>
              </a:rPr>
              <a:t>eqsS</a:t>
            </a:r>
            <a:r>
              <a:rPr lang="en-US" sz="3000" b="1" dirty="0">
                <a:latin typeface="ML-Aathira" pitchFamily="82" charset="0"/>
              </a:rPr>
              <a:t> \S-¶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hnip-²n -t\-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-b-Xv.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5593" y="2209800"/>
            <a:ext cx="181840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81000"/>
            <a:ext cx="3956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-h-N-\w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Poh-Zm-bIw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1600200"/>
            <a:ext cx="6096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Poh³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Xm-Wv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acn</a:t>
            </a:r>
            <a:r>
              <a:rPr lang="en-US" sz="3000" b="1" dirty="0">
                <a:latin typeface="ML-Aathira" pitchFamily="82" charset="0"/>
              </a:rPr>
              <a:t>-¨</a:t>
            </a:r>
            <a:r>
              <a:rPr lang="en-US" sz="3000" b="1" dirty="0" err="1">
                <a:latin typeface="ML-Aathira" pitchFamily="82" charset="0"/>
              </a:rPr>
              <a:t>n«p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mep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Znh</a:t>
            </a:r>
            <a:r>
              <a:rPr lang="en-US" sz="3000" b="1" dirty="0">
                <a:latin typeface="ML-Aathira" pitchFamily="82" charset="0"/>
              </a:rPr>
              <a:t>-k-am-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-cp¶ </a:t>
            </a:r>
            <a:r>
              <a:rPr lang="en-US" sz="3000" b="1" dirty="0" err="1">
                <a:latin typeface="ML-Aathira" pitchFamily="82" charset="0"/>
              </a:rPr>
              <a:t>emkÀ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iàn-bmÂ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-¨p-- (tbm-l.11:44). </a:t>
            </a:r>
            <a:r>
              <a:rPr lang="en-US" sz="3000" b="1" dirty="0" err="1">
                <a:latin typeface="ML-Aathira" pitchFamily="82" charset="0"/>
              </a:rPr>
              <a:t>Poh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äp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I«n-enÂ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InS</a:t>
            </a:r>
            <a:r>
              <a:rPr lang="en-US" sz="3000" b="1" dirty="0">
                <a:latin typeface="ML-Aathira" pitchFamily="82" charset="0"/>
              </a:rPr>
              <a:t>-¶n-cp¶ </a:t>
            </a:r>
            <a:r>
              <a:rPr lang="en-US" sz="3000" b="1" dirty="0" err="1">
                <a:latin typeface="ML-Aathira" pitchFamily="82" charset="0"/>
              </a:rPr>
              <a:t>Pmbvtdmknsâ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aI</a:t>
            </a:r>
            <a:r>
              <a:rPr lang="en-US" sz="3000" b="1" dirty="0">
                <a:latin typeface="ML-Aathira" pitchFamily="82" charset="0"/>
              </a:rPr>
              <a:t>-fn-</a:t>
            </a:r>
            <a:r>
              <a:rPr lang="en-US" sz="3000" b="1" dirty="0" err="1">
                <a:latin typeface="ML-Aathira" pitchFamily="82" charset="0"/>
              </a:rPr>
              <a:t>te¡p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IS¶p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¶-</a:t>
            </a:r>
            <a:r>
              <a:rPr lang="en-US" sz="3000" b="1" dirty="0" err="1">
                <a:latin typeface="ML-Aathira" pitchFamily="82" charset="0"/>
              </a:rPr>
              <a:t>t¸mÄ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AhÄ¡v</a:t>
            </a:r>
            <a:r>
              <a:rPr lang="en-US" sz="3000" b="1" dirty="0">
                <a:latin typeface="ML-Aathira" pitchFamily="82" charset="0"/>
              </a:rPr>
              <a:t> Poh³ </a:t>
            </a:r>
            <a:r>
              <a:rPr lang="en-US" sz="3000" b="1" dirty="0" err="1">
                <a:latin typeface="ML-Aathira" pitchFamily="82" charset="0"/>
              </a:rPr>
              <a:t>h¨p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ih</a:t>
            </a:r>
            <a:r>
              <a:rPr lang="en-US" sz="3000" b="1" dirty="0">
                <a:latin typeface="ML-Aathira" pitchFamily="82" charset="0"/>
              </a:rPr>
              <a:t>-a-©-¯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PU-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hln</a:t>
            </a:r>
            <a:r>
              <a:rPr lang="en-US" sz="3000" b="1" dirty="0">
                <a:latin typeface="ML-Aathira" pitchFamily="82" charset="0"/>
              </a:rPr>
              <a:t>-¡-s¸«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[-h-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aI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-h-N-\w Poh³ ]</a:t>
            </a:r>
            <a:r>
              <a:rPr lang="en-US" sz="3000" b="1" dirty="0" err="1">
                <a:latin typeface="ML-Aathira" pitchFamily="82" charset="0"/>
              </a:rPr>
              <a:t>IÀ¶p</a:t>
            </a:r>
            <a:r>
              <a:rPr lang="en-US" sz="3000" b="1" dirty="0">
                <a:latin typeface="ML-Aathira" pitchFamily="82" charset="0"/>
              </a:rPr>
              <a:t> (eq¡m7:14---þ15).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781799" y="0"/>
            <a:ext cx="2362201" cy="6858000"/>
            <a:chOff x="6781799" y="0"/>
            <a:chExt cx="2362201" cy="6858000"/>
          </a:xfrm>
        </p:grpSpPr>
        <p:pic>
          <p:nvPicPr>
            <p:cNvPr id="4100" name="Picture 4" descr="D:\web photo\lession 9\2\top_37_bmp.jpg"/>
            <p:cNvPicPr>
              <a:picLocks noChangeAspect="1" noChangeArrowheads="1"/>
            </p:cNvPicPr>
            <p:nvPr/>
          </p:nvPicPr>
          <p:blipFill>
            <a:blip r:embed="rId2"/>
            <a:srcRect l="1116"/>
            <a:stretch>
              <a:fillRect/>
            </a:stretch>
          </p:blipFill>
          <p:spPr bwMode="auto">
            <a:xfrm>
              <a:off x="6781799" y="3962400"/>
              <a:ext cx="2362201" cy="2895600"/>
            </a:xfrm>
            <a:prstGeom prst="rect">
              <a:avLst/>
            </a:prstGeom>
            <a:noFill/>
          </p:spPr>
        </p:pic>
        <p:grpSp>
          <p:nvGrpSpPr>
            <p:cNvPr id="7" name="Group 6"/>
            <p:cNvGrpSpPr/>
            <p:nvPr/>
          </p:nvGrpSpPr>
          <p:grpSpPr>
            <a:xfrm>
              <a:off x="6781800" y="0"/>
              <a:ext cx="2362200" cy="4038601"/>
              <a:chOff x="6781800" y="1219199"/>
              <a:chExt cx="2362200" cy="4038601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3"/>
              <a:srcRect l="1202"/>
              <a:stretch>
                <a:fillRect/>
              </a:stretch>
            </p:blipFill>
            <p:spPr bwMode="auto">
              <a:xfrm>
                <a:off x="6781800" y="2743200"/>
                <a:ext cx="2362200" cy="2514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099" name="Picture 3" descr="D:\web photo\lession 9\2\www-St-Takla-org___Miracles-of-Jesus-34.jpg"/>
              <p:cNvPicPr>
                <a:picLocks noChangeAspect="1" noChangeArrowheads="1"/>
              </p:cNvPicPr>
              <p:nvPr/>
            </p:nvPicPr>
            <p:blipFill>
              <a:blip r:embed="rId4"/>
              <a:srcRect l="4678" b="5703"/>
              <a:stretch>
                <a:fillRect/>
              </a:stretch>
            </p:blipFill>
            <p:spPr bwMode="auto">
              <a:xfrm>
                <a:off x="6781800" y="1219199"/>
                <a:ext cx="2362200" cy="1752601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81000"/>
            <a:ext cx="42514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-h-N-\w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c£m-Zm-bIw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143000"/>
            <a:ext cx="769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“	c£-bpsS kZvhmÀ¯-bmb kXy-¯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F¶mWv hnip² ]utemkv Çolm hN-\s¯ hnti-jn-¸n-¡p-¶Xv (F-t^. 1:13). </a:t>
            </a:r>
            <a:r>
              <a:rPr lang="en-US" sz="3000" b="1" dirty="0" err="1">
                <a:latin typeface="ML-Aathira" pitchFamily="82" charset="0"/>
              </a:rPr>
              <a:t>hniz-kn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hÀs¡Ãmw</a:t>
            </a:r>
            <a:r>
              <a:rPr lang="en-US" sz="3000" b="1" dirty="0">
                <a:latin typeface="ML-Aathira" pitchFamily="82" charset="0"/>
              </a:rPr>
              <a:t> c£-</a:t>
            </a:r>
            <a:r>
              <a:rPr lang="en-US" sz="3000" b="1" dirty="0" err="1">
                <a:latin typeface="ML-Aathira" pitchFamily="82" charset="0"/>
              </a:rPr>
              <a:t>bv¡p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ssZhn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àn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-h-N-\w.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3048000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\w </a:t>
            </a:r>
            <a:r>
              <a:rPr lang="en-US" sz="2800" b="1" dirty="0" err="1">
                <a:latin typeface="ML-Aathira" pitchFamily="82" charset="0"/>
              </a:rPr>
              <a:t>Pohn</a:t>
            </a:r>
            <a:r>
              <a:rPr lang="en-US" sz="2800" b="1" dirty="0">
                <a:latin typeface="ML-Aathira" pitchFamily="82" charset="0"/>
              </a:rPr>
              <a:t>-X-</a:t>
            </a:r>
            <a:r>
              <a:rPr lang="en-US" sz="2800" b="1" dirty="0" err="1">
                <a:latin typeface="ML-Aathira" pitchFamily="82" charset="0"/>
              </a:rPr>
              <a:t>kv</a:t>
            </a:r>
            <a:r>
              <a:rPr lang="en-US" sz="2800" b="1" dirty="0">
                <a:latin typeface="ML-Aathira" pitchFamily="82" charset="0"/>
              </a:rPr>
              <a:t>]Àin-bm-Ip-hm³ {i²n-t¡­ </a:t>
            </a:r>
            <a:r>
              <a:rPr lang="en-US" sz="2800" b="1" dirty="0" err="1">
                <a:latin typeface="ML-Aathira" pitchFamily="82" charset="0"/>
              </a:rPr>
              <a:t>GXm</a:t>
            </a:r>
            <a:r>
              <a:rPr lang="en-US" sz="2800" b="1" dirty="0">
                <a:latin typeface="ML-Aathira" pitchFamily="82" charset="0"/>
              </a:rPr>
              <a:t>\pw </a:t>
            </a:r>
            <a:r>
              <a:rPr lang="en-US" sz="2800" b="1" dirty="0" err="1">
                <a:latin typeface="ML-Aathira" pitchFamily="82" charset="0"/>
              </a:rPr>
              <a:t>Imcy</a:t>
            </a:r>
            <a:r>
              <a:rPr lang="en-US" sz="2800" b="1" dirty="0">
                <a:latin typeface="ML-Aathira" pitchFamily="82" charset="0"/>
              </a:rPr>
              <a:t>-§Ä </a:t>
            </a:r>
            <a:r>
              <a:rPr lang="en-US" sz="2800" b="1" dirty="0" err="1">
                <a:latin typeface="ML-Aathira" pitchFamily="82" charset="0"/>
              </a:rPr>
              <a:t>D­v</a:t>
            </a:r>
            <a:r>
              <a:rPr lang="en-US" sz="2800" b="1" dirty="0">
                <a:latin typeface="ML-Aathira" pitchFamily="82" charset="0"/>
              </a:rPr>
              <a:t>. {]</a:t>
            </a:r>
            <a:r>
              <a:rPr lang="en-US" sz="2800" b="1" dirty="0" err="1">
                <a:latin typeface="ML-Aathira" pitchFamily="82" charset="0"/>
              </a:rPr>
              <a:t>mÀ</a:t>
            </a:r>
            <a:r>
              <a:rPr lang="en-US" sz="2800" b="1" dirty="0">
                <a:latin typeface="ML-Aathira" pitchFamily="82" charset="0"/>
              </a:rPr>
              <a:t>°-\m-]</a:t>
            </a:r>
            <a:r>
              <a:rPr lang="en-US" sz="2800" b="1" dirty="0" err="1">
                <a:latin typeface="ML-Aathira" pitchFamily="82" charset="0"/>
              </a:rPr>
              <a:t>qÀÆw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-h-N-\w </a:t>
            </a:r>
            <a:r>
              <a:rPr lang="en-US" sz="2800" b="1" dirty="0" err="1">
                <a:latin typeface="ML-Aathira" pitchFamily="82" charset="0"/>
              </a:rPr>
              <a:t>hmbn</a:t>
            </a:r>
            <a:r>
              <a:rPr lang="en-US" sz="2800" b="1" dirty="0">
                <a:latin typeface="ML-Aathira" pitchFamily="82" charset="0"/>
              </a:rPr>
              <a:t>-¡</a:t>
            </a:r>
            <a:r>
              <a:rPr lang="en-US" sz="2800" b="1" dirty="0" err="1">
                <a:latin typeface="ML-Aathira" pitchFamily="82" charset="0"/>
              </a:rPr>
              <a:t>Ww</a:t>
            </a:r>
            <a:r>
              <a:rPr lang="en-US" sz="2800" b="1" dirty="0">
                <a:latin typeface="ML-Aathira" pitchFamily="82" charset="0"/>
              </a:rPr>
              <a:t>; </a:t>
            </a:r>
            <a:r>
              <a:rPr lang="en-US" sz="2800" b="1" dirty="0" err="1">
                <a:latin typeface="ML-Aathira" pitchFamily="82" charset="0"/>
              </a:rPr>
              <a:t>AXp-hgn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Cutim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hyàn</a:t>
            </a:r>
            <a:r>
              <a:rPr lang="en-US" sz="2800" b="1" dirty="0">
                <a:latin typeface="ML-Aathira" pitchFamily="82" charset="0"/>
              </a:rPr>
              <a:t>-]-c-</a:t>
            </a:r>
            <a:r>
              <a:rPr lang="en-US" sz="2800" b="1" dirty="0" err="1">
                <a:latin typeface="ML-Aathira" pitchFamily="82" charset="0"/>
              </a:rPr>
              <a:t>ambn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ÂIp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kt</a:t>
            </a:r>
            <a:r>
              <a:rPr lang="en-US" sz="2800" b="1" dirty="0">
                <a:latin typeface="ML-Aathira" pitchFamily="82" charset="0"/>
              </a:rPr>
              <a:t>µ-</a:t>
            </a:r>
            <a:r>
              <a:rPr lang="en-US" sz="2800" b="1" dirty="0" err="1">
                <a:latin typeface="ML-Aathira" pitchFamily="82" charset="0"/>
              </a:rPr>
              <a:t>i-sa-s´¶p</a:t>
            </a:r>
            <a:r>
              <a:rPr lang="en-US" sz="2800" b="1" dirty="0">
                <a:latin typeface="ML-Aathira" pitchFamily="82" charset="0"/>
              </a:rPr>
              <a:t> a\-</a:t>
            </a:r>
            <a:r>
              <a:rPr lang="en-US" sz="2800" b="1" dirty="0" err="1">
                <a:latin typeface="ML-Aathira" pitchFamily="82" charset="0"/>
              </a:rPr>
              <a:t>Ên-em</a:t>
            </a:r>
            <a:r>
              <a:rPr lang="en-US" sz="2800" b="1" dirty="0">
                <a:latin typeface="ML-Aathira" pitchFamily="82" charset="0"/>
              </a:rPr>
              <a:t>-¡-</a:t>
            </a:r>
            <a:r>
              <a:rPr lang="en-US" sz="2800" b="1" dirty="0" err="1">
                <a:latin typeface="ML-Aathira" pitchFamily="82" charset="0"/>
              </a:rPr>
              <a:t>Ww</a:t>
            </a:r>
            <a:r>
              <a:rPr lang="en-US" sz="2800" b="1" dirty="0">
                <a:latin typeface="ML-Aathira" pitchFamily="82" charset="0"/>
              </a:rPr>
              <a:t>. </a:t>
            </a:r>
            <a:r>
              <a:rPr lang="en-US" sz="2800" b="1" dirty="0" err="1">
                <a:latin typeface="ML-Aathira" pitchFamily="82" charset="0"/>
              </a:rPr>
              <a:t>ssZh</a:t>
            </a:r>
            <a:r>
              <a:rPr lang="en-US" sz="2800" b="1" dirty="0">
                <a:latin typeface="ML-Aathira" pitchFamily="82" charset="0"/>
              </a:rPr>
              <a:t>-h-N-\¯</a:t>
            </a:r>
            <a:r>
              <a:rPr lang="en-US" sz="2800" b="1" dirty="0" err="1">
                <a:latin typeface="ML-Aathira" pitchFamily="82" charset="0"/>
              </a:rPr>
              <a:t>neqsS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shfn-hm</a:t>
            </a:r>
            <a:r>
              <a:rPr lang="en-US" sz="2800" b="1" dirty="0">
                <a:latin typeface="ML-Aathira" pitchFamily="82" charset="0"/>
              </a:rPr>
              <a:t>-¡-s¸-Sp¶ \½nse </a:t>
            </a:r>
            <a:r>
              <a:rPr lang="en-US" sz="2800" b="1" dirty="0" err="1">
                <a:latin typeface="ML-Aathira" pitchFamily="82" charset="0"/>
              </a:rPr>
              <a:t>Ipd</a:t>
            </a:r>
            <a:r>
              <a:rPr lang="en-US" sz="2800" b="1" dirty="0">
                <a:latin typeface="ML-Aathira" pitchFamily="82" charset="0"/>
              </a:rPr>
              <a:t>-hp-IÄ ]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-l-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-¡m\pw </a:t>
            </a:r>
            <a:r>
              <a:rPr lang="en-US" sz="2800" b="1" dirty="0" err="1">
                <a:latin typeface="ML-Aathira" pitchFamily="82" charset="0"/>
              </a:rPr>
              <a:t>sXäp</a:t>
            </a:r>
            <a:r>
              <a:rPr lang="en-US" sz="2800" b="1" dirty="0">
                <a:latin typeface="ML-Aathira" pitchFamily="82" charset="0"/>
              </a:rPr>
              <a:t>-IÄ </a:t>
            </a:r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-¯m\pw \·-IÄ </a:t>
            </a:r>
            <a:r>
              <a:rPr lang="en-US" sz="2800" b="1" dirty="0" err="1">
                <a:latin typeface="ML-Aathira" pitchFamily="82" charset="0"/>
              </a:rPr>
              <a:t>sN¿m</a:t>
            </a:r>
            <a:r>
              <a:rPr lang="en-US" sz="2800" b="1" dirty="0">
                <a:latin typeface="ML-Aathira" pitchFamily="82" charset="0"/>
              </a:rPr>
              <a:t>\pw </a:t>
            </a:r>
            <a:r>
              <a:rPr lang="en-US" sz="2800" b="1" dirty="0" err="1">
                <a:latin typeface="ML-Aathira" pitchFamily="82" charset="0"/>
              </a:rPr>
              <a:t>X¿m</a:t>
            </a:r>
            <a:r>
              <a:rPr lang="en-US" sz="2800" b="1" dirty="0">
                <a:latin typeface="ML-Aathira" pitchFamily="82" charset="0"/>
              </a:rPr>
              <a:t>-dm-I-</a:t>
            </a:r>
            <a:r>
              <a:rPr lang="en-US" sz="2800" b="1" dirty="0" err="1">
                <a:latin typeface="ML-Aathira" pitchFamily="82" charset="0"/>
              </a:rPr>
              <a:t>Ww</a:t>
            </a:r>
            <a:r>
              <a:rPr lang="en-US" sz="2800" b="1" dirty="0">
                <a:latin typeface="ML-Aathira" pitchFamily="82" charset="0"/>
              </a:rPr>
              <a:t>. hN-\-¯n\v kz´-amb hymJym\w \ÂImsX k` B[n-Im-cn-I-ambn \</a:t>
            </a:r>
            <a:r>
              <a:rPr lang="en-US" sz="2800" b="1" dirty="0" err="1">
                <a:latin typeface="ML-Aathira" pitchFamily="82" charset="0"/>
              </a:rPr>
              <a:t>ÂIp</a:t>
            </a:r>
            <a:r>
              <a:rPr lang="en-US" sz="2800" b="1" dirty="0">
                <a:latin typeface="ML-Aathira" pitchFamily="82" charset="0"/>
              </a:rPr>
              <a:t>-¶ hymJym-\-amWv \mw kzoI-cn-t¡-­-Xv. </a:t>
            </a:r>
            <a:r>
              <a:rPr lang="en-US" sz="2800" b="1" dirty="0" err="1">
                <a:latin typeface="ML-Aathira" pitchFamily="82" charset="0"/>
              </a:rPr>
              <a:t>ssZh-lnXw</a:t>
            </a:r>
            <a:r>
              <a:rPr lang="en-US" sz="2800" b="1" dirty="0">
                <a:latin typeface="ML-Aathira" pitchFamily="82" charset="0"/>
              </a:rPr>
              <a:t> a\-</a:t>
            </a:r>
            <a:r>
              <a:rPr lang="en-US" sz="2800" b="1" dirty="0" err="1">
                <a:latin typeface="ML-Aathira" pitchFamily="82" charset="0"/>
              </a:rPr>
              <a:t>Ên-em</a:t>
            </a:r>
            <a:r>
              <a:rPr lang="en-US" sz="2800" b="1" dirty="0">
                <a:latin typeface="ML-Aathira" pitchFamily="82" charset="0"/>
              </a:rPr>
              <a:t>-¡-W-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Zml-t¯m-sS-thWw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\w </a:t>
            </a:r>
            <a:r>
              <a:rPr lang="en-US" sz="2800" b="1" dirty="0" err="1">
                <a:latin typeface="ML-Aathira" pitchFamily="82" charset="0"/>
              </a:rPr>
              <a:t>hmbn</a:t>
            </a:r>
            <a:r>
              <a:rPr lang="en-US" sz="2800" b="1" dirty="0">
                <a:latin typeface="ML-Aathira" pitchFamily="82" charset="0"/>
              </a:rPr>
              <a:t>-¡m³.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381000"/>
            <a:ext cx="7239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kzX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{´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cm¡pIbpw</a:t>
            </a:r>
            <a:endParaRPr lang="en-US" sz="35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514350" indent="-514350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hnip²oIcn¡pIbpw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sN¿p¶p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1600200"/>
            <a:ext cx="723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\ne\</a:t>
            </a:r>
            <a:r>
              <a:rPr lang="en-US" sz="3000" b="1" dirty="0" err="1">
                <a:latin typeface="ML-Aathira" pitchFamily="82" charset="0"/>
              </a:rPr>
              <a:t>nÂ¡psa¦nÂ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injycmWv</a:t>
            </a:r>
            <a:r>
              <a:rPr lang="en-US" sz="3000" b="1" dirty="0">
                <a:latin typeface="ML-Aathira" pitchFamily="82" charset="0"/>
              </a:rPr>
              <a:t>. \</a:t>
            </a:r>
            <a:r>
              <a:rPr lang="en-US" sz="3000" b="1" dirty="0" err="1">
                <a:latin typeface="ML-Aathira" pitchFamily="82" charset="0"/>
              </a:rPr>
              <a:t>n§Ä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kXyw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AdnbpIbpw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kXyw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kzX</a:t>
            </a:r>
            <a:r>
              <a:rPr lang="en-US" sz="3000" b="1" dirty="0">
                <a:latin typeface="ML-Aathira" pitchFamily="82" charset="0"/>
              </a:rPr>
              <a:t>{´</a:t>
            </a:r>
            <a:r>
              <a:rPr lang="en-US" sz="3000" b="1" dirty="0" err="1">
                <a:latin typeface="ML-Aathira" pitchFamily="82" charset="0"/>
              </a:rPr>
              <a:t>cm¡pIbpw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tbml</a:t>
            </a:r>
            <a:r>
              <a:rPr lang="en-US" sz="3000" dirty="0">
                <a:latin typeface="ML-Aathira" pitchFamily="82" charset="0"/>
              </a:rPr>
              <a:t> 8:31).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Ahsc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A§p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kXy¯mÂ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hnip²oIcn¡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Wta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!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AhnSps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amWv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kXyw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  <a:r>
              <a:rPr lang="en-US" sz="3000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tbml</a:t>
            </a:r>
            <a:r>
              <a:rPr lang="en-US" sz="3000" dirty="0">
                <a:latin typeface="ML-Aathira" pitchFamily="82" charset="0"/>
              </a:rPr>
              <a:t> 17:17)</a:t>
            </a:r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5122" name="Picture 2" descr="D:\web photo\lession 9\2\john-1717_1995_1280x1024.jpg"/>
          <p:cNvPicPr>
            <a:picLocks noChangeAspect="1" noChangeArrowheads="1"/>
          </p:cNvPicPr>
          <p:nvPr/>
        </p:nvPicPr>
        <p:blipFill>
          <a:blip r:embed="rId2"/>
          <a:srcRect b="49544"/>
          <a:stretch>
            <a:fillRect/>
          </a:stretch>
        </p:blipFill>
        <p:spPr bwMode="auto">
          <a:xfrm>
            <a:off x="1828800" y="4648201"/>
            <a:ext cx="5474601" cy="2209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57200"/>
            <a:ext cx="548259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\w \nXyPoh³ 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evIp¶p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4343400"/>
            <a:ext cx="784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tIÄ¡pIbpw</a:t>
            </a:r>
            <a:r>
              <a:rPr lang="en-US" sz="3000" b="1" dirty="0">
                <a:latin typeface="ML-Aathira" pitchFamily="82" charset="0"/>
              </a:rPr>
              <a:t> Fs¶ </a:t>
            </a:r>
            <a:r>
              <a:rPr lang="en-US" sz="3000" b="1" dirty="0" err="1">
                <a:latin typeface="ML-Aathira" pitchFamily="82" charset="0"/>
              </a:rPr>
              <a:t>Ab¨hs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hnizkn¡pIbpw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sN¿p¶h</a:t>
            </a:r>
            <a:r>
              <a:rPr lang="en-US" sz="3000" b="1" dirty="0">
                <a:latin typeface="ML-Aathira" pitchFamily="82" charset="0"/>
              </a:rPr>
              <a:t>\p \</a:t>
            </a:r>
            <a:r>
              <a:rPr lang="en-US" sz="3000" b="1" dirty="0" err="1">
                <a:latin typeface="ML-Aathira" pitchFamily="82" charset="0"/>
              </a:rPr>
              <a:t>nXyPoh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tbml</a:t>
            </a:r>
            <a:r>
              <a:rPr lang="en-US" sz="3000" dirty="0">
                <a:latin typeface="ML-Aathira" pitchFamily="82" charset="0"/>
              </a:rPr>
              <a:t> 5:24).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</a:p>
        </p:txBody>
      </p:sp>
      <p:pic>
        <p:nvPicPr>
          <p:cNvPr id="6146" name="Picture 2" descr="D:\web photo\lession 9\2\bible (1)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371600"/>
            <a:ext cx="3981450" cy="26860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86000"/>
            <a:ext cx="9144000" cy="45720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2209800"/>
            <a:ext cx="8382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 smtClean="0">
                <a:latin typeface="ML-Aathira" pitchFamily="82" charset="0"/>
              </a:rPr>
              <a:t>Pohn</a:t>
            </a:r>
            <a:r>
              <a:rPr lang="en-US" sz="3000" b="1" dirty="0" smtClean="0">
                <a:latin typeface="ML-Aathira" pitchFamily="82" charset="0"/>
              </a:rPr>
              <a:t>-X -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]Àin-bm-Ip-hm³ {i²n-t¡­ </a:t>
            </a:r>
            <a:r>
              <a:rPr lang="en-US" sz="3000" b="1" dirty="0" err="1">
                <a:latin typeface="ML-Aathira" pitchFamily="82" charset="0"/>
              </a:rPr>
              <a:t>GXm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Imcy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D­v</a:t>
            </a:r>
            <a:r>
              <a:rPr lang="en-US" sz="3000" b="1" dirty="0">
                <a:latin typeface="ML-Aathira" pitchFamily="82" charset="0"/>
              </a:rPr>
              <a:t>.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°-\m-]</a:t>
            </a:r>
            <a:r>
              <a:rPr lang="en-US" sz="3000" b="1" dirty="0" err="1">
                <a:latin typeface="ML-Aathira" pitchFamily="82" charset="0"/>
              </a:rPr>
              <a:t>qÀÆw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-h-N\w </a:t>
            </a:r>
            <a:r>
              <a:rPr lang="en-US" sz="3000" b="1" dirty="0" err="1">
                <a:latin typeface="ML-Aathira" pitchFamily="82" charset="0"/>
              </a:rPr>
              <a:t>hmbn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; </a:t>
            </a:r>
            <a:r>
              <a:rPr lang="en-US" sz="3000" b="1" dirty="0" err="1">
                <a:latin typeface="ML-Aathira" pitchFamily="82" charset="0"/>
              </a:rPr>
              <a:t>AXp-hgn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hyàn</a:t>
            </a:r>
            <a:r>
              <a:rPr lang="en-US" sz="3000" b="1" dirty="0">
                <a:latin typeface="ML-Aathira" pitchFamily="82" charset="0"/>
              </a:rPr>
              <a:t>-]-c-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evIp</a:t>
            </a:r>
            <a:r>
              <a:rPr lang="en-US" sz="3000" b="1" dirty="0">
                <a:latin typeface="ML-Aathira" pitchFamily="82" charset="0"/>
              </a:rPr>
              <a:t>-¶- k-tµ-</a:t>
            </a:r>
            <a:r>
              <a:rPr lang="en-US" sz="3000" b="1" dirty="0" err="1">
                <a:latin typeface="ML-Aathira" pitchFamily="82" charset="0"/>
              </a:rPr>
              <a:t>i-sa-s´¶p</a:t>
            </a:r>
            <a:r>
              <a:rPr lang="en-US" sz="3000" b="1" dirty="0">
                <a:latin typeface="ML-Aathira" pitchFamily="82" charset="0"/>
              </a:rPr>
              <a:t> a\-</a:t>
            </a:r>
            <a:r>
              <a:rPr lang="en-US" sz="3000" b="1" dirty="0" err="1">
                <a:latin typeface="ML-Aathira" pitchFamily="82" charset="0"/>
              </a:rPr>
              <a:t>Ênem</a:t>
            </a:r>
            <a:r>
              <a:rPr lang="en-US" sz="3000" b="1" dirty="0">
                <a:latin typeface="ML-Aathira" pitchFamily="82" charset="0"/>
              </a:rPr>
              <a:t>-¡-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-h-N\-¯n-</a:t>
            </a:r>
            <a:r>
              <a:rPr lang="en-US" sz="3000" b="1" dirty="0" err="1">
                <a:latin typeface="ML-Aathira" pitchFamily="82" charset="0"/>
              </a:rPr>
              <a:t>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shfn-hm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s¸Sp</a:t>
            </a:r>
            <a:r>
              <a:rPr lang="en-US" sz="3000" b="1" dirty="0">
                <a:latin typeface="ML-Aathira" pitchFamily="82" charset="0"/>
              </a:rPr>
              <a:t>¶ \½nse </a:t>
            </a:r>
            <a:r>
              <a:rPr lang="en-US" sz="3000" b="1" dirty="0" err="1">
                <a:latin typeface="ML-Aathira" pitchFamily="82" charset="0"/>
              </a:rPr>
              <a:t>Ipd</a:t>
            </a:r>
            <a:r>
              <a:rPr lang="en-US" sz="3000" b="1" dirty="0">
                <a:latin typeface="ML-Aathira" pitchFamily="82" charset="0"/>
              </a:rPr>
              <a:t>-hp-IÄ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-l-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-¡m\pw </a:t>
            </a:r>
            <a:r>
              <a:rPr lang="en-US" sz="3000" b="1" dirty="0" err="1">
                <a:latin typeface="ML-Aathira" pitchFamily="82" charset="0"/>
              </a:rPr>
              <a:t>sXäp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-¯p-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X¿m</a:t>
            </a:r>
            <a:r>
              <a:rPr lang="en-US" sz="3000" b="1" dirty="0">
                <a:latin typeface="ML-Aathira" pitchFamily="82" charset="0"/>
              </a:rPr>
              <a:t>-dm-I-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-\-¯n\v </a:t>
            </a:r>
            <a:r>
              <a:rPr lang="en-US" sz="3000" b="1" dirty="0" err="1">
                <a:latin typeface="ML-Aathira" pitchFamily="82" charset="0"/>
              </a:rPr>
              <a:t>kz´-amb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hymJym</a:t>
            </a:r>
            <a:r>
              <a:rPr lang="en-US" sz="3000" b="1" dirty="0">
                <a:latin typeface="ML-Aathira" pitchFamily="82" charset="0"/>
              </a:rPr>
              <a:t>\w \</a:t>
            </a:r>
            <a:r>
              <a:rPr lang="en-US" sz="3000" b="1" dirty="0" err="1">
                <a:latin typeface="ML-Aathira" pitchFamily="82" charset="0"/>
              </a:rPr>
              <a:t>evImsX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-k-`m-am-</a:t>
            </a:r>
            <a:r>
              <a:rPr lang="en-US" sz="3000" b="1" dirty="0" err="1">
                <a:latin typeface="ML-Aathira" pitchFamily="82" charset="0"/>
              </a:rPr>
              <a:t>Xmhnsâ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-en-</a:t>
            </a:r>
            <a:r>
              <a:rPr lang="en-US" sz="3000" b="1" dirty="0" err="1">
                <a:latin typeface="ML-Aathira" pitchFamily="82" charset="0"/>
              </a:rPr>
              <a:t>cp¶p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-¡-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 k` B[n-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hymJym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amWp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kzoI-cnt</a:t>
            </a:r>
            <a:r>
              <a:rPr lang="en-US" sz="3000" b="1" dirty="0">
                <a:latin typeface="ML-Aathira" pitchFamily="82" charset="0"/>
              </a:rPr>
              <a:t>¡-­-Xv. </a:t>
            </a:r>
            <a:r>
              <a:rPr lang="en-US" sz="3000" b="1" dirty="0" err="1">
                <a:latin typeface="ML-Aathira" pitchFamily="82" charset="0"/>
              </a:rPr>
              <a:t>ssZh-lnXw</a:t>
            </a:r>
            <a:r>
              <a:rPr lang="en-US" sz="3000" b="1" dirty="0">
                <a:latin typeface="ML-Aathira" pitchFamily="82" charset="0"/>
              </a:rPr>
              <a:t> a\-</a:t>
            </a:r>
            <a:r>
              <a:rPr lang="en-US" sz="3000" b="1" dirty="0" err="1">
                <a:latin typeface="ML-Aathira" pitchFamily="82" charset="0"/>
              </a:rPr>
              <a:t>Ên-em</a:t>
            </a:r>
            <a:r>
              <a:rPr lang="en-US" sz="3000" b="1" dirty="0">
                <a:latin typeface="ML-Aathira" pitchFamily="82" charset="0"/>
              </a:rPr>
              <a:t>-¡-W-</a:t>
            </a:r>
            <a:r>
              <a:rPr lang="en-US" sz="3000" b="1" dirty="0" err="1">
                <a:latin typeface="ML-Aathira" pitchFamily="82" charset="0"/>
              </a:rPr>
              <a:t>sa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Zml-t¯msS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hmbn</a:t>
            </a:r>
            <a:r>
              <a:rPr lang="en-US" sz="3000" b="1" dirty="0">
                <a:latin typeface="ML-Aathira" pitchFamily="82" charset="0"/>
              </a:rPr>
              <a:t>-¡m³.</a:t>
            </a:r>
          </a:p>
        </p:txBody>
      </p:sp>
      <p:pic>
        <p:nvPicPr>
          <p:cNvPr id="7170" name="Picture 2" descr="D:\web photo\lession 9\2\bible (2)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2738" y="228600"/>
            <a:ext cx="3471862" cy="20928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6:48þ59)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““\n§-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tfmSp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Rm³ ]d-ª-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-¡p-IÄ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Bßmhpw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Poh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-\p-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-l. 6:63).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Bßmhpw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pamIp¶p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F¶cpfns¨bvX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\m[</a:t>
            </a:r>
            <a:r>
              <a:rPr lang="en-US" sz="3000" b="1" dirty="0" err="1">
                <a:latin typeface="ML-Aathira" pitchFamily="82" charset="0"/>
              </a:rPr>
              <a:t>njvTnXamb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PohnXw</a:t>
            </a:r>
            <a:r>
              <a:rPr lang="en-US" sz="3000" b="1" dirty="0">
                <a:latin typeface="ML-Aathira" pitchFamily="82" charset="0"/>
              </a:rPr>
              <a:t> \bn¡m³ Fs¶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Znh-khpw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-h-N-\w </a:t>
            </a:r>
            <a:r>
              <a:rPr lang="en-US" sz="3000" b="1" dirty="0" err="1">
                <a:latin typeface="ML-Aathira" pitchFamily="82" charset="0"/>
              </a:rPr>
              <a:t>hmbn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ktµiw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DÄsIm­p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Pohn¡p-Ibpw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2112020"/>
            <a:ext cx="74676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>
                <a:latin typeface="ML-Aathira" pitchFamily="82" charset="0"/>
              </a:rPr>
              <a:t>\½psS </a:t>
            </a:r>
            <a:r>
              <a:rPr lang="en-US" sz="2600" b="1" dirty="0" err="1">
                <a:latin typeface="ML-Aathira" pitchFamily="82" charset="0"/>
              </a:rPr>
              <a:t>PohnXs</a:t>
            </a:r>
            <a:r>
              <a:rPr lang="en-US" sz="2600" b="1" dirty="0">
                <a:latin typeface="ML-Aathira" pitchFamily="82" charset="0"/>
              </a:rPr>
              <a:t>¯ </a:t>
            </a:r>
            <a:r>
              <a:rPr lang="en-US" sz="2600" b="1" dirty="0" err="1">
                <a:latin typeface="ML-Aathira" pitchFamily="82" charset="0"/>
              </a:rPr>
              <a:t>tNmZyw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sN¿pIbpw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bn¡pIbpw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cq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s¸Sp¯pIbpw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sN¿p</a:t>
            </a:r>
            <a:r>
              <a:rPr lang="en-US" sz="2600" b="1" dirty="0">
                <a:latin typeface="ML-Aathira" pitchFamily="82" charset="0"/>
              </a:rPr>
              <a:t>¶ </a:t>
            </a:r>
            <a:r>
              <a:rPr lang="en-US" sz="2600" b="1" dirty="0" err="1">
                <a:latin typeface="ML-Aathira" pitchFamily="82" charset="0"/>
              </a:rPr>
              <a:t>kPohhN</a:t>
            </a:r>
            <a:r>
              <a:rPr lang="en-US" sz="2600" b="1" dirty="0">
                <a:latin typeface="ML-Aathira" pitchFamily="82" charset="0"/>
              </a:rPr>
              <a:t>\s¯ hnip² {</a:t>
            </a:r>
            <a:r>
              <a:rPr lang="en-US" sz="2600" b="1" dirty="0" err="1">
                <a:latin typeface="ML-Aathira" pitchFamily="82" charset="0"/>
              </a:rPr>
              <a:t>KÙ`mK§fnÂ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n¶pw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kzoIcn¡p</a:t>
            </a:r>
            <a:r>
              <a:rPr lang="en-US" sz="2600" b="1" dirty="0">
                <a:latin typeface="ML-Aathira" pitchFamily="82" charset="0"/>
              </a:rPr>
              <a:t>¶ </a:t>
            </a:r>
            <a:r>
              <a:rPr lang="en-US" sz="2600" b="1" dirty="0" err="1">
                <a:latin typeface="ML-Aathira" pitchFamily="82" charset="0"/>
              </a:rPr>
              <a:t>Hcp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I­pap«embn</a:t>
            </a:r>
            <a:r>
              <a:rPr lang="en-US" sz="2600" b="1" dirty="0">
                <a:latin typeface="ML-Aathira" pitchFamily="82" charset="0"/>
              </a:rPr>
              <a:t> ¯</a:t>
            </a:r>
            <a:r>
              <a:rPr lang="en-US" sz="2600" b="1" dirty="0" err="1">
                <a:latin typeface="ML-Aathira" pitchFamily="82" charset="0"/>
              </a:rPr>
              <a:t>ocWw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hN</a:t>
            </a:r>
            <a:r>
              <a:rPr lang="en-US" sz="2600" b="1" dirty="0">
                <a:latin typeface="ML-Aathira" pitchFamily="82" charset="0"/>
              </a:rPr>
              <a:t>\{</a:t>
            </a:r>
            <a:r>
              <a:rPr lang="en-US" sz="2600" b="1" dirty="0" err="1">
                <a:latin typeface="ML-Aathira" pitchFamily="82" charset="0"/>
              </a:rPr>
              <a:t>ihWw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dirty="0">
                <a:latin typeface="ML-Aathira" pitchFamily="82" charset="0"/>
              </a:rPr>
              <a:t>(</a:t>
            </a:r>
            <a:r>
              <a:rPr lang="en-US" sz="2600" dirty="0" err="1">
                <a:latin typeface="ML-Aathira" pitchFamily="82" charset="0"/>
              </a:rPr>
              <a:t>tPm</a:t>
            </a:r>
            <a:r>
              <a:rPr lang="en-US" sz="2600" dirty="0">
                <a:latin typeface="ML-Aathira" pitchFamily="82" charset="0"/>
              </a:rPr>
              <a:t>¬ t]</a:t>
            </a:r>
            <a:r>
              <a:rPr lang="en-US" sz="2600" dirty="0" err="1">
                <a:latin typeface="ML-Aathira" pitchFamily="82" charset="0"/>
              </a:rPr>
              <a:t>mÄ</a:t>
            </a:r>
            <a:r>
              <a:rPr lang="en-US" sz="2600" dirty="0">
                <a:latin typeface="ML-Aathira" pitchFamily="82" charset="0"/>
              </a:rPr>
              <a:t> c­ma³).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2834904"/>
            <a:ext cx="6629400" cy="4023096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77641" y="1600200"/>
            <a:ext cx="77805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-h-N\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Xhpw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381000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7641" y="501640"/>
            <a:ext cx="77805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ihn¡pIbpw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AX\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pkcn¨v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hÀ¯n¡pIbpw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sN¿p¶hcmWv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A½bpw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ktlmZc·mcpw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dirty="0">
                <a:latin typeface="ML-Aathira" pitchFamily="82" charset="0"/>
              </a:rPr>
              <a:t>(</a:t>
            </a:r>
            <a:r>
              <a:rPr lang="en-US" sz="3500" dirty="0" err="1">
                <a:latin typeface="ML-Aathira" pitchFamily="82" charset="0"/>
              </a:rPr>
              <a:t>eq¡m</a:t>
            </a:r>
            <a:r>
              <a:rPr lang="en-US" sz="3500" dirty="0">
                <a:latin typeface="ML-Aathira" pitchFamily="82" charset="0"/>
              </a:rPr>
              <a:t> 8:19þ21).</a:t>
            </a:r>
          </a:p>
        </p:txBody>
      </p:sp>
      <p:pic>
        <p:nvPicPr>
          <p:cNvPr id="1027" name="Picture 3" descr="D:\web photo\lession 9\2\Bitmap in Lesson8.cd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3505" y="2514600"/>
            <a:ext cx="4730695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048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>
                    <a:lumMod val="85000"/>
                  </a:schemeClr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143000"/>
            <a:ext cx="77724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-h-N-\-¯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{]m[m\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-h-N\w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-h-N-\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injy-Xzhpw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-h-N-\w am\-km-´-c-¯n-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te¡v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p¶p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-h-N-\w AÔ-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Imcw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AI-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äp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-¶p.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-h-N-\w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Poh-Zm-bIw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kzX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{´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cm¡pIbpw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hnip²oIcn¡pIbpw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sN¿p¶p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\w \nXyPoh³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evIp¶p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457200"/>
            <a:ext cx="474200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-h-N-\-¯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{]m[m\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yw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1295400"/>
            <a:ext cx="66294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hnip² {</a:t>
            </a:r>
            <a:r>
              <a:rPr lang="en-US" sz="3000" b="1" dirty="0" err="1">
                <a:latin typeface="ML-Aathira" pitchFamily="82" charset="0"/>
              </a:rPr>
              <a:t>KÙw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-t\</a:t>
            </a:r>
            <a:r>
              <a:rPr lang="en-US" sz="3000" b="1" dirty="0" err="1">
                <a:latin typeface="ML-Aathira" pitchFamily="82" charset="0"/>
              </a:rPr>
              <a:t>mSp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kwkm-cn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Bsc¶pw</a:t>
            </a:r>
            <a:r>
              <a:rPr lang="en-US" sz="3000" b="1" dirty="0">
                <a:latin typeface="ML-Aathira" pitchFamily="82" charset="0"/>
              </a:rPr>
              <a:t> \½psS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c£m</a:t>
            </a:r>
            <a:r>
              <a:rPr lang="en-US" sz="3000" b="1" dirty="0">
                <a:latin typeface="ML-Aathira" pitchFamily="82" charset="0"/>
              </a:rPr>
              <a:t>-I-c-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CS-s]-Sp-¶-</a:t>
            </a:r>
            <a:r>
              <a:rPr lang="en-US" sz="3000" b="1" dirty="0" err="1">
                <a:latin typeface="ML-Aathira" pitchFamily="82" charset="0"/>
              </a:rPr>
              <a:t>sX</a:t>
            </a:r>
            <a:r>
              <a:rPr lang="en-US" sz="3000" b="1" dirty="0">
                <a:latin typeface="ML-Aathira" pitchFamily="82" charset="0"/>
              </a:rPr>
              <a:t>-§-s\-</a:t>
            </a:r>
            <a:r>
              <a:rPr lang="en-US" sz="3000" b="1" dirty="0" err="1">
                <a:latin typeface="ML-Aathira" pitchFamily="82" charset="0"/>
              </a:rPr>
              <a:t>sb¶pw</a:t>
            </a:r>
            <a:r>
              <a:rPr lang="en-US" sz="3000" b="1" dirty="0">
                <a:latin typeface="ML-Aathira" pitchFamily="82" charset="0"/>
              </a:rPr>
              <a:t> F§s\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F¯n</a:t>
            </a:r>
            <a:r>
              <a:rPr lang="en-US" sz="3000" b="1" dirty="0">
                <a:latin typeface="ML-Aathira" pitchFamily="82" charset="0"/>
              </a:rPr>
              <a:t>-t¨-cm-</a:t>
            </a:r>
            <a:r>
              <a:rPr lang="en-US" sz="3000" b="1" dirty="0" err="1">
                <a:latin typeface="ML-Aathira" pitchFamily="82" charset="0"/>
              </a:rPr>
              <a:t>sa</a:t>
            </a:r>
            <a:r>
              <a:rPr lang="en-US" sz="3000" b="1" dirty="0">
                <a:latin typeface="ML-Aathira" pitchFamily="82" charset="0"/>
              </a:rPr>
              <a:t>-¶p-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\</a:t>
            </a:r>
            <a:r>
              <a:rPr lang="en-US" sz="3000" b="1" dirty="0" err="1">
                <a:latin typeface="ML-Aathira" pitchFamily="82" charset="0"/>
              </a:rPr>
              <a:t>nXy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Xy</a:t>
            </a:r>
            <a:r>
              <a:rPr lang="en-US" sz="3000" b="1" dirty="0">
                <a:latin typeface="ML-Aathira" pitchFamily="82" charset="0"/>
              </a:rPr>
              <a:t>-§Ä hnip² {KÙ-¯n-</a:t>
            </a:r>
            <a:r>
              <a:rPr lang="en-US" sz="3000" b="1" dirty="0" err="1">
                <a:latin typeface="ML-Aathira" pitchFamily="82" charset="0"/>
              </a:rPr>
              <a:t>eqsS</a:t>
            </a:r>
            <a:r>
              <a:rPr lang="en-US" sz="3000" b="1" dirty="0">
                <a:latin typeface="ML-Aathira" pitchFamily="82" charset="0"/>
              </a:rPr>
              <a:t> \mw {</a:t>
            </a:r>
            <a:r>
              <a:rPr lang="en-US" sz="3000" b="1" dirty="0" err="1">
                <a:latin typeface="ML-Aathira" pitchFamily="82" charset="0"/>
              </a:rPr>
              <a:t>Kln</a:t>
            </a:r>
            <a:r>
              <a:rPr lang="en-US" sz="3000" b="1" dirty="0">
                <a:latin typeface="ML-Aathira" pitchFamily="82" charset="0"/>
              </a:rPr>
              <a:t>-¡p-¶p.</a:t>
            </a:r>
          </a:p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\½psS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hnizm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-k-¯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ImX-emb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XnXz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-c-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lkyw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anin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-lm-c-l-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kyw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IqZm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-IÄ,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D°m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-\-Po-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hnXw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-§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hnizm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-k-k-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Xy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-§-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sfÃmw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-h-N-\-¯n-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eq-sS-bmWv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ap¡v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shfn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-s¸-«n-«p-f-f-Xv.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65406" y="2438400"/>
            <a:ext cx="1278594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457200"/>
            <a:ext cx="74676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-h-N\w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-h-Po-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-X-¯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nÂ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1143000"/>
            <a:ext cx="7467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1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t¯mSpw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</a:t>
            </a:r>
            <a:r>
              <a:rPr lang="en-US" sz="3000" b="1" dirty="0" err="1">
                <a:latin typeface="ML-Aathira" pitchFamily="82" charset="0"/>
              </a:rPr>
              <a:t>t¯mSpw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</a:t>
            </a:r>
            <a:r>
              <a:rPr lang="en-US" sz="3000" b="1" dirty="0" err="1">
                <a:latin typeface="ML-Aathira" pitchFamily="82" charset="0"/>
              </a:rPr>
              <a:t>tbmSpw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IqSn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-h-N\w {</a:t>
            </a:r>
            <a:r>
              <a:rPr lang="en-US" sz="3000" b="1" dirty="0" err="1">
                <a:latin typeface="ML-Aathira" pitchFamily="82" charset="0"/>
              </a:rPr>
              <a:t>ihn</a:t>
            </a:r>
            <a:r>
              <a:rPr lang="en-US" sz="3000" b="1" dirty="0">
                <a:latin typeface="ML-Aathira" pitchFamily="82" charset="0"/>
              </a:rPr>
              <a:t>-¡p-¶-h-</a:t>
            </a:r>
            <a:r>
              <a:rPr lang="en-US" sz="3000" b="1" dirty="0" err="1">
                <a:latin typeface="ML-Aathira" pitchFamily="82" charset="0"/>
              </a:rPr>
              <a:t>cnÂ</a:t>
            </a:r>
            <a:r>
              <a:rPr lang="en-US" sz="3000" b="1" dirty="0">
                <a:latin typeface="ML-Aathira" pitchFamily="82" charset="0"/>
              </a:rPr>
              <a:t> ssZhn-I-Po-h³ </a:t>
            </a:r>
            <a:r>
              <a:rPr lang="en-US" sz="3000" b="1" dirty="0" err="1">
                <a:latin typeface="ML-Aathira" pitchFamily="82" charset="0"/>
              </a:rPr>
              <a:t>IpSn-sIm-ffpw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GXp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-k-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Ôn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-I-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sfbpw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[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oc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-X-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tbmsS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XcWw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sN¿m³ Ah\p km[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n¡pw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Pohn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-X-¯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_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ehpw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Im-ihpw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tIm«bpw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IÀ¯m-hm-sW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yw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Ah-\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Bgs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¸-Sp-¶p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k¦o</a:t>
            </a:r>
            <a:r>
              <a:rPr lang="en-US" sz="3000" dirty="0">
                <a:latin typeface="ML-Aathira" pitchFamily="82" charset="0"/>
              </a:rPr>
              <a:t> 31:2þ3).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600013"/>
            <a:ext cx="3505200" cy="225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343400" y="4876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“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R§fpsS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ssIh-i-apÅ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hnip² {KÙ-§Ä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R§Ä¡v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Bßss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cyw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]I-cp-¶p.-”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39697" y="533400"/>
            <a:ext cx="426110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-h-N-\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hpw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injy-Xzhpw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1600200"/>
            <a:ext cx="7620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“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-\-¯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\ne-\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ne¡p-sa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-¦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bYmÀ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°-¯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injycmWv</a:t>
            </a:r>
            <a:r>
              <a:rPr lang="en-US" sz="3000" b="1" dirty="0">
                <a:latin typeface="ML-Aathira" pitchFamily="82" charset="0"/>
              </a:rPr>
              <a:t>”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tbml</a:t>
            </a:r>
            <a:r>
              <a:rPr lang="en-US" sz="3000" dirty="0">
                <a:latin typeface="ML-Aathira" pitchFamily="82" charset="0"/>
              </a:rPr>
              <a:t> 8:31).</a:t>
            </a:r>
            <a:r>
              <a:rPr lang="en-US" sz="3000" b="1" dirty="0">
                <a:latin typeface="ML-Aathira" pitchFamily="82" charset="0"/>
              </a:rPr>
              <a:t> 	</a:t>
            </a:r>
          </a:p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 injycm-Ip-hm³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-\-¯n-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-ff \ne-\</a:t>
            </a:r>
            <a:r>
              <a:rPr lang="en-US" sz="3000" b="1" dirty="0" err="1">
                <a:latin typeface="ML-Aathira" pitchFamily="82" charset="0"/>
              </a:rPr>
              <a:t>nÂ¸v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-s\-¡p-</a:t>
            </a:r>
            <a:r>
              <a:rPr lang="en-US" sz="3000" b="1" dirty="0" err="1">
                <a:latin typeface="ML-Aathira" pitchFamily="82" charset="0"/>
              </a:rPr>
              <a:t>dn</a:t>
            </a:r>
            <a:r>
              <a:rPr lang="en-US" sz="3000" b="1" dirty="0">
                <a:latin typeface="ML-Aathira" pitchFamily="82" charset="0"/>
              </a:rPr>
              <a:t>-¨p-ff </a:t>
            </a:r>
            <a:r>
              <a:rPr lang="en-US" sz="3000" b="1" dirty="0" err="1">
                <a:latin typeface="ML-Aathira" pitchFamily="82" charset="0"/>
              </a:rPr>
              <a:t>ssZh-lnX-amWv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-h-N-\w.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-¨-t]-£n-¡p-¶-h\Ã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</a:t>
            </a:r>
            <a:r>
              <a:rPr lang="en-US" sz="3000" b="1" dirty="0">
                <a:latin typeface="ML-Aathira" pitchFamily="82" charset="0"/>
              </a:rPr>
              <a:t>¤-Ø-\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nXm-hnsâ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Cãw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nd-th-äp</a:t>
            </a:r>
            <a:r>
              <a:rPr lang="en-US" sz="3000" b="1" dirty="0">
                <a:latin typeface="ML-Aathira" pitchFamily="82" charset="0"/>
              </a:rPr>
              <a:t>-¶-h-\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</a:t>
            </a:r>
            <a:r>
              <a:rPr lang="en-US" sz="3000" b="1" dirty="0">
                <a:latin typeface="ML-Aathira" pitchFamily="82" charset="0"/>
              </a:rPr>
              <a:t>¤-cm-</a:t>
            </a:r>
            <a:r>
              <a:rPr lang="en-US" sz="3000" b="1" dirty="0" err="1">
                <a:latin typeface="ML-Aathira" pitchFamily="82" charset="0"/>
              </a:rPr>
              <a:t>Py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-in-¡p-¶Xv”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a¯mbn</a:t>
            </a:r>
            <a:r>
              <a:rPr lang="en-US" sz="3000" dirty="0">
                <a:latin typeface="ML-Aathira" pitchFamily="82" charset="0"/>
              </a:rPr>
              <a:t> 7:21).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810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-h-N-\w am\-km-´-c-¯n-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te¡v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bn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-¡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p¶p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1219200"/>
            <a:ext cx="8305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-\-¯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am\-km-´-c-s¸« [</a:t>
            </a:r>
            <a:r>
              <a:rPr lang="en-US" sz="3000" b="1" dirty="0" err="1">
                <a:latin typeface="ML-Aathira" pitchFamily="82" charset="0"/>
              </a:rPr>
              <a:t>mcmfw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hyàn-Isf</a:t>
            </a:r>
            <a:r>
              <a:rPr lang="en-US" sz="3000" b="1" dirty="0">
                <a:latin typeface="ML-Aathira" pitchFamily="82" charset="0"/>
              </a:rPr>
              <a:t> hnip² {KÙ-¯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I­p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-«p-¶p-­v. </a:t>
            </a:r>
            <a:r>
              <a:rPr lang="en-US" sz="3000" b="1" dirty="0" err="1">
                <a:latin typeface="ML-Aathira" pitchFamily="82" charset="0"/>
              </a:rPr>
              <a:t>kt</a:t>
            </a:r>
            <a:r>
              <a:rPr lang="en-US" sz="3000" b="1" dirty="0">
                <a:latin typeface="ML-Aathira" pitchFamily="82" charset="0"/>
              </a:rPr>
              <a:t>¡-</a:t>
            </a:r>
            <a:r>
              <a:rPr lang="en-US" sz="3000" b="1" dirty="0" err="1">
                <a:latin typeface="ML-Aathira" pitchFamily="82" charset="0"/>
              </a:rPr>
              <a:t>hqkv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kz´w</a:t>
            </a:r>
            <a:r>
              <a:rPr lang="en-US" sz="3000" b="1" dirty="0">
                <a:latin typeface="ML-Aathira" pitchFamily="82" charset="0"/>
              </a:rPr>
              <a:t> `h-\-¯</a:t>
            </a:r>
            <a:r>
              <a:rPr lang="en-US" sz="3000" b="1" dirty="0" err="1">
                <a:latin typeface="ML-Aathira" pitchFamily="82" charset="0"/>
              </a:rPr>
              <a:t>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lrZ</a:t>
            </a:r>
            <a:r>
              <a:rPr lang="en-US" sz="3000" b="1" dirty="0">
                <a:latin typeface="ML-Aathira" pitchFamily="82" charset="0"/>
              </a:rPr>
              <a:t>-b-¯</a:t>
            </a:r>
            <a:r>
              <a:rPr lang="en-US" sz="3000" b="1" dirty="0" err="1">
                <a:latin typeface="ML-Aathira" pitchFamily="82" charset="0"/>
              </a:rPr>
              <a:t>nhpw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-¨p.  	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I­p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-«n-b-</a:t>
            </a:r>
            <a:r>
              <a:rPr lang="en-US" sz="3000" b="1" dirty="0" err="1">
                <a:latin typeface="ML-Aathira" pitchFamily="82" charset="0"/>
              </a:rPr>
              <a:t>t¸mÄ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pXn-sbmcp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-X-¯n-</a:t>
            </a:r>
            <a:r>
              <a:rPr lang="en-US" sz="3000" b="1" dirty="0" err="1">
                <a:latin typeface="ML-Aathira" pitchFamily="82" charset="0"/>
              </a:rPr>
              <a:t>te¡p</a:t>
            </a:r>
            <a:r>
              <a:rPr lang="en-US" sz="3000" b="1" dirty="0">
                <a:latin typeface="ML-Aathira" pitchFamily="82" charset="0"/>
              </a:rPr>
              <a:t> IS-¡m³ ka-</a:t>
            </a:r>
            <a:r>
              <a:rPr lang="en-US" sz="3000" b="1" dirty="0" err="1">
                <a:latin typeface="ML-Aathira" pitchFamily="82" charset="0"/>
              </a:rPr>
              <a:t>dn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mcn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Xo¡pw</a:t>
            </a:r>
            <a:r>
              <a:rPr lang="en-US" sz="3000" b="1" dirty="0">
                <a:latin typeface="ML-Aathira" pitchFamily="82" charset="0"/>
              </a:rPr>
              <a:t> km[n-¨p.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62000" y="3657600"/>
            <a:ext cx="7627088" cy="3200400"/>
            <a:chOff x="914400" y="3657600"/>
            <a:chExt cx="7627088" cy="32004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4400" y="3657600"/>
              <a:ext cx="3661785" cy="320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 descr="D:\web photo\lession 9\2\Jesus y la samaritana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2000" y="3657600"/>
              <a:ext cx="3969488" cy="3200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1810</TotalTime>
  <Words>345</Words>
  <Application>Microsoft Office PowerPoint</Application>
  <PresentationFormat>On-screen Show (4:3)</PresentationFormat>
  <Paragraphs>84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270</cp:revision>
  <dcterms:created xsi:type="dcterms:W3CDTF">2013-05-26T14:48:20Z</dcterms:created>
  <dcterms:modified xsi:type="dcterms:W3CDTF">2013-10-10T09:41:46Z</dcterms:modified>
</cp:coreProperties>
</file>